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57" r:id="rId3"/>
    <p:sldId id="258" r:id="rId4"/>
    <p:sldId id="260" r:id="rId5"/>
    <p:sldId id="262" r:id="rId6"/>
    <p:sldId id="265" r:id="rId7"/>
    <p:sldId id="264" r:id="rId8"/>
    <p:sldId id="263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713C88-106A-4ECF-9A1C-28B9173D3D2A}" v="55" dt="2022-12-28T19:54:47.687"/>
    <p1510:client id="{39A1F03A-AE35-4A9F-B852-BCD7764DC0FC}" v="60" dt="2022-12-28T19:55:40.685"/>
    <p1510:client id="{4F03CF36-FB24-4EA8-8D11-C4271B779768}" v="48" dt="2022-12-28T19:42:52.938"/>
    <p1510:client id="{8F693601-08BC-4226-A5A7-E6CB037FE148}" v="75" dt="2022-12-31T12:45:03.555"/>
    <p1510:client id="{FB5DA85E-5165-4F98-A9A3-82837D44A747}" v="88" dt="2023-01-04T14:41:36.0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94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35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61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34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8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66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682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25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90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22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47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7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2F19B711-C590-44D1-9AA8-9F143B0ED5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0C79CF2-6A1C-4636-84CE-ABB2BE191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A5D17DF-AD65-402C-A95C-F13C770C9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Logo, icon&#10;&#10;Description automatically generated">
            <a:extLst>
              <a:ext uri="{FF2B5EF4-FFF2-40B4-BE49-F238E27FC236}">
                <a16:creationId xmlns:a16="http://schemas.microsoft.com/office/drawing/2014/main" id="{1530C322-F2D6-34CA-4E81-9A75738A41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851" r="105" b="845"/>
          <a:stretch/>
        </p:blipFill>
        <p:spPr>
          <a:xfrm>
            <a:off x="1120477" y="969237"/>
            <a:ext cx="4809531" cy="4911207"/>
          </a:xfrm>
          <a:prstGeom prst="rect">
            <a:avLst/>
          </a:prstGeom>
        </p:spPr>
      </p:pic>
      <p:pic>
        <p:nvPicPr>
          <p:cNvPr id="8" name="Picture 8" descr="A picture containing text, gallery, room, scene&#10;&#10;Description automatically generated">
            <a:extLst>
              <a:ext uri="{FF2B5EF4-FFF2-40B4-BE49-F238E27FC236}">
                <a16:creationId xmlns:a16="http://schemas.microsoft.com/office/drawing/2014/main" id="{1CEA5A8D-843F-E00E-A738-97BEF63927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79" r="-1" b="-1"/>
          <a:stretch/>
        </p:blipFill>
        <p:spPr>
          <a:xfrm>
            <a:off x="6256863" y="2266545"/>
            <a:ext cx="4814655" cy="23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22A9424-FC1E-B2C8-D271-9648B5F49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34" r="465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A45CD1-C549-7B92-9A1C-8A86781C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Moodboard</a:t>
            </a:r>
          </a:p>
        </p:txBody>
      </p:sp>
      <p:cxnSp>
        <p:nvCxnSpPr>
          <p:cNvPr id="42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83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33383-EDE9-E9FC-CF5F-616D774C0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2ADBC1A-D90F-658F-5711-FFECE99624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2" y="-99611"/>
            <a:ext cx="12870595" cy="705552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900D08-DB6E-F9B7-8E0C-70295402BBA4}"/>
              </a:ext>
            </a:extLst>
          </p:cNvPr>
          <p:cNvSpPr txBox="1"/>
          <p:nvPr/>
        </p:nvSpPr>
        <p:spPr>
          <a:xfrm>
            <a:off x="2702442" y="478465"/>
            <a:ext cx="180974" cy="3619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967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 descr="A picture containing website&#10;&#10;Description automatically generated">
            <a:extLst>
              <a:ext uri="{FF2B5EF4-FFF2-40B4-BE49-F238E27FC236}">
                <a16:creationId xmlns:a16="http://schemas.microsoft.com/office/drawing/2014/main" id="{56F3976D-A35D-31A4-81A0-7DBFA82A1F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819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04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Document 17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41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0C25C5-F3FC-7A8E-5412-6251F7D7D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baseline="30000" dirty="0">
                <a:solidFill>
                  <a:srgbClr val="FFFFFF"/>
                </a:solidFill>
                <a:ea typeface="+mj-lt"/>
                <a:cs typeface="+mj-lt"/>
              </a:rPr>
              <a:t>Felder / </a:t>
            </a:r>
            <a:r>
              <a:rPr lang="en-US" sz="4800" baseline="30000" dirty="0" err="1">
                <a:solidFill>
                  <a:srgbClr val="FFFFFF"/>
                </a:solidFill>
                <a:ea typeface="+mj-lt"/>
                <a:cs typeface="+mj-lt"/>
              </a:rPr>
              <a:t>Objekte</a:t>
            </a:r>
            <a:endParaRPr lang="en-US" sz="4800" baseline="30000">
              <a:ea typeface="+mj-lt"/>
              <a:cs typeface="+mj-lt"/>
            </a:endParaRPr>
          </a:p>
        </p:txBody>
      </p:sp>
      <p:pic>
        <p:nvPicPr>
          <p:cNvPr id="3" name="Grafik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62A4963-C0F1-CF15-38EA-3A402A760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04" y="4842232"/>
            <a:ext cx="1605880" cy="1620481"/>
          </a:xfrm>
          <a:prstGeom prst="rect">
            <a:avLst/>
          </a:prstGeom>
        </p:spPr>
      </p:pic>
      <p:pic>
        <p:nvPicPr>
          <p:cNvPr id="6" name="Grafik 8" descr="Shape, rectangle&#10;&#10;Description automatically generated">
            <a:extLst>
              <a:ext uri="{FF2B5EF4-FFF2-40B4-BE49-F238E27FC236}">
                <a16:creationId xmlns:a16="http://schemas.microsoft.com/office/drawing/2014/main" id="{0B02AF0E-5617-51E9-E833-9FC015E3D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850" y="3221642"/>
            <a:ext cx="1303338" cy="1322388"/>
          </a:xfrm>
          <a:prstGeom prst="rect">
            <a:avLst/>
          </a:prstGeom>
        </p:spPr>
      </p:pic>
      <p:pic>
        <p:nvPicPr>
          <p:cNvPr id="8" name="Grafik 7" descr="Ein Bild, das Shoji, Gebäude, Fenster enthält.&#10;&#10;Beschreibung automatisch generiert.">
            <a:extLst>
              <a:ext uri="{FF2B5EF4-FFF2-40B4-BE49-F238E27FC236}">
                <a16:creationId xmlns:a16="http://schemas.microsoft.com/office/drawing/2014/main" id="{BAC2AC54-EFAD-198B-1B57-07190A8A7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8207" y="3222558"/>
            <a:ext cx="1284288" cy="1254125"/>
          </a:xfrm>
          <a:prstGeom prst="rect">
            <a:avLst/>
          </a:prstGeom>
        </p:spPr>
      </p:pic>
      <p:pic>
        <p:nvPicPr>
          <p:cNvPr id="10" name="Grafik 5" descr="Ein Bild, das Platz enthält.&#10;&#10;Beschreibung automatisch generiert.">
            <a:extLst>
              <a:ext uri="{FF2B5EF4-FFF2-40B4-BE49-F238E27FC236}">
                <a16:creationId xmlns:a16="http://schemas.microsoft.com/office/drawing/2014/main" id="{BE368354-BE9D-BCF8-275B-C816C89F4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4903" y="5265894"/>
            <a:ext cx="1201939" cy="1192795"/>
          </a:xfrm>
          <a:prstGeom prst="rect">
            <a:avLst/>
          </a:prstGeom>
        </p:spPr>
      </p:pic>
      <p:pic>
        <p:nvPicPr>
          <p:cNvPr id="13" name="Grafik 9">
            <a:extLst>
              <a:ext uri="{FF2B5EF4-FFF2-40B4-BE49-F238E27FC236}">
                <a16:creationId xmlns:a16="http://schemas.microsoft.com/office/drawing/2014/main" id="{49652E51-03EE-65E3-A2D7-6BEBB4EFAA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6851" y="4845453"/>
            <a:ext cx="959655" cy="1238273"/>
          </a:xfrm>
          <a:prstGeom prst="rect">
            <a:avLst/>
          </a:prstGeom>
        </p:spPr>
      </p:pic>
      <p:pic>
        <p:nvPicPr>
          <p:cNvPr id="15" name="Grafik 4" descr="A picture containing shape&#10;&#10;Description automatically generated">
            <a:extLst>
              <a:ext uri="{FF2B5EF4-FFF2-40B4-BE49-F238E27FC236}">
                <a16:creationId xmlns:a16="http://schemas.microsoft.com/office/drawing/2014/main" id="{D21CF3F2-606C-5098-51CB-E86C07CFF2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7517" y="2418052"/>
            <a:ext cx="1924050" cy="1712913"/>
          </a:xfrm>
          <a:prstGeom prst="rect">
            <a:avLst/>
          </a:prstGeom>
        </p:spPr>
      </p:pic>
      <p:pic>
        <p:nvPicPr>
          <p:cNvPr id="17" name="Grafik 6" descr="Ein Bild, das Text, Uhr enthält.&#10;&#10;Beschreibung automatisch generiert.">
            <a:extLst>
              <a:ext uri="{FF2B5EF4-FFF2-40B4-BE49-F238E27FC236}">
                <a16:creationId xmlns:a16="http://schemas.microsoft.com/office/drawing/2014/main" id="{D72CC673-E7CD-E05C-6BD3-C1DF731ED5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4536" y="2782798"/>
            <a:ext cx="15621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3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Document 17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41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0C25C5-F3FC-7A8E-5412-6251F7D7D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Zwischentexturen</a:t>
            </a:r>
            <a:r>
              <a:rPr lang="en-US" sz="2700" kern="1200" baseline="300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</a:t>
            </a:r>
          </a:p>
        </p:txBody>
      </p:sp>
      <p:pic>
        <p:nvPicPr>
          <p:cNvPr id="4" name="Picture 4" descr="Shape, square&#10;&#10;Description automatically generated">
            <a:extLst>
              <a:ext uri="{FF2B5EF4-FFF2-40B4-BE49-F238E27FC236}">
                <a16:creationId xmlns:a16="http://schemas.microsoft.com/office/drawing/2014/main" id="{6569FB66-7BEC-22E6-0B20-7EA82D74DE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9"/>
          <a:stretch/>
        </p:blipFill>
        <p:spPr>
          <a:xfrm>
            <a:off x="4207933" y="1273259"/>
            <a:ext cx="7347537" cy="43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40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Document 17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41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0C25C5-F3FC-7A8E-5412-6251F7D7D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700" dirty="0">
                <a:solidFill>
                  <a:srgbClr val="FFFFFF"/>
                </a:solidFill>
              </a:rPr>
              <a:t>Der </a:t>
            </a:r>
            <a:r>
              <a:rPr lang="en-US" sz="2700" dirty="0" err="1">
                <a:solidFill>
                  <a:srgbClr val="FFFFFF"/>
                </a:solidFill>
              </a:rPr>
              <a:t>Wahnsinn</a:t>
            </a:r>
            <a:endParaRPr lang="en-US" dirty="0" err="1">
              <a:ea typeface="+mj-ea"/>
              <a:cs typeface="+mj-cs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6C205842-32F5-963E-469F-13EC9A2415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7230" y="562186"/>
            <a:ext cx="5373832" cy="55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98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7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4C2FA-6E1A-DE7F-E657-D7967BE75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9" y="1396289"/>
            <a:ext cx="490628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Play now on itch.io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FE3421-20AE-6429-4982-B64EE44EFD5F}"/>
              </a:ext>
            </a:extLst>
          </p:cNvPr>
          <p:cNvSpPr txBox="1"/>
          <p:nvPr/>
        </p:nvSpPr>
        <p:spPr>
          <a:xfrm>
            <a:off x="805543" y="2871982"/>
            <a:ext cx="5554976" cy="318168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https://universegame.itch.io/qubepuzzle</a:t>
            </a:r>
            <a:endParaRPr lang="en-US" sz="3600">
              <a:cs typeface="Calibri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9218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8D44E42-C462-4105-BC86-FE75B4E3C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7846" y="0"/>
            <a:ext cx="6024154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034121D7-82DE-0007-F2F1-6CEC7346E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0975" y="643466"/>
            <a:ext cx="41052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31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Moodboard</vt:lpstr>
      <vt:lpstr>PowerPoint Presentation</vt:lpstr>
      <vt:lpstr>PowerPoint Presentation</vt:lpstr>
      <vt:lpstr>Felder / Objekte</vt:lpstr>
      <vt:lpstr>Zwischentexturen2</vt:lpstr>
      <vt:lpstr>Der Wahnsinn</vt:lpstr>
      <vt:lpstr>Play now on itch.io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62</cp:revision>
  <dcterms:created xsi:type="dcterms:W3CDTF">2022-12-28T18:46:00Z</dcterms:created>
  <dcterms:modified xsi:type="dcterms:W3CDTF">2023-01-04T14:42:01Z</dcterms:modified>
</cp:coreProperties>
</file>